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6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8BDEB-90E9-426B-BF63-3A7BCE6C3C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3D31FA-F8F6-46CF-9078-30D92DE7FD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15C3F0-48B0-4F9A-BBB9-AEEDAF8640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3E04E-08B8-41B3-BCE4-8AA2BD1C0830}" type="datetimeFigureOut">
              <a:rPr lang="en-US" smtClean="0"/>
              <a:t>1/16/2019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627665-F5B7-4C82-A4CA-D421BF7EF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968687-59D4-48D7-B3A9-6FEC49042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FBFCB-08ED-44AF-B89F-842FE7BEBF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0575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7FC50C-DE72-4F62-B019-EEDEC76BC5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8508FED-B425-4921-B50D-19A233BEFE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C921F5-49E3-40C9-BB15-AE0EDDDEEE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3E04E-08B8-41B3-BCE4-8AA2BD1C0830}" type="datetimeFigureOut">
              <a:rPr lang="en-US" smtClean="0"/>
              <a:t>1/16/2019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3A669C-BA22-4068-95FD-22A66E81A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7CC981-D48E-44D6-85FE-91B985ACD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FBFCB-08ED-44AF-B89F-842FE7BEBF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0428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2FFB448-2D5A-4E62-AEF7-7911E28F0E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6D20B3-1FBD-4E4C-B0AB-6D54A8E000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59D568-12B2-4E5A-AC65-082FAC6234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3E04E-08B8-41B3-BCE4-8AA2BD1C0830}" type="datetimeFigureOut">
              <a:rPr lang="en-US" smtClean="0"/>
              <a:t>1/16/2019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59D9B6-C082-4591-AADB-E9BF7F2BC8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BE1B10-3171-4BC4-83FF-B39F50AD1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FBFCB-08ED-44AF-B89F-842FE7BEBF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72123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DA385-A633-4910-AB23-7BDBEEB84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FDAA07-BA9A-40D1-898C-C5344ADADB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DA5B23-B0ED-46BA-90B7-43C4B7C3D2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3E04E-08B8-41B3-BCE4-8AA2BD1C0830}" type="datetimeFigureOut">
              <a:rPr lang="en-US" smtClean="0"/>
              <a:t>1/16/2019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85D1DF-DB31-4434-A02E-22527AD43E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E73255-7D1C-4C6D-915A-AC381F8BD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FBFCB-08ED-44AF-B89F-842FE7BEBF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0218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9FED9C-3ABC-479E-892F-D919121AE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F1A1EE-C274-4F94-B382-6252BE7FEF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084088-1F3C-4E0C-9BDB-7CA1447E88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3E04E-08B8-41B3-BCE4-8AA2BD1C0830}" type="datetimeFigureOut">
              <a:rPr lang="en-US" smtClean="0"/>
              <a:t>1/16/2019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CFD2C4-20E8-49F3-A421-54100BEB0E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1ABB00-CC63-454C-A748-49A64D745D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FBFCB-08ED-44AF-B89F-842FE7BEBF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72208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EBCE2-1C90-4D13-A6B8-A250EEC3B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ABB8CC-4809-44A6-B1D3-EEA09A9F95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9864CA-B642-45E5-B4FE-FAD1E95820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8B8469-A67C-4002-9708-F9865B3321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3E04E-08B8-41B3-BCE4-8AA2BD1C0830}" type="datetimeFigureOut">
              <a:rPr lang="en-US" smtClean="0"/>
              <a:t>1/16/2019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703C05-9253-4F4B-A4AD-CB310605F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1689CD-BE70-49A0-9B70-54EF2BB8AD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FBFCB-08ED-44AF-B89F-842FE7BEBF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9105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E4BBF9-54C6-407F-A00B-BD3DCDFAAC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46DFBC-53E6-49E8-87C8-137956A358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8EE756-D734-4617-AAA0-D6E1334CB8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59FA6E-166A-497F-87D3-304CA18F576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EBEB42D-D09D-4FDA-9DD4-DD742F02D46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A789EB0-36F6-4806-995F-EDD2D330B4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3E04E-08B8-41B3-BCE4-8AA2BD1C0830}" type="datetimeFigureOut">
              <a:rPr lang="en-US" smtClean="0"/>
              <a:t>1/16/2019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F8F1D39-48FC-4530-B92A-FD54D5F8C0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811E8EF-662F-4D66-9655-4B9AB8B320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FBFCB-08ED-44AF-B89F-842FE7BEBF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483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5309F-1D29-4D0A-9F57-8643B793C1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1B589F6-16EC-48E2-AD40-5BE866C5E2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3E04E-08B8-41B3-BCE4-8AA2BD1C0830}" type="datetimeFigureOut">
              <a:rPr lang="en-US" smtClean="0"/>
              <a:t>1/16/2019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78695E-B152-4724-8040-CA1075A313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22CD38-03D7-4BCF-BAF9-C552CDC05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FBFCB-08ED-44AF-B89F-842FE7BEBF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0580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0895ED2-0605-48BB-88CC-FC79A1E6A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3E04E-08B8-41B3-BCE4-8AA2BD1C0830}" type="datetimeFigureOut">
              <a:rPr lang="en-US" smtClean="0"/>
              <a:t>1/16/2019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8C901CD-FD99-4662-A667-8557B5641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52BBD4-F73A-40CC-8A9C-B424E66DEA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FBFCB-08ED-44AF-B89F-842FE7BEBF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44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66EF54-0EC0-4221-9948-8B3AD87E0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855D6-DD77-4802-92F1-76E4CFB2C9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D30347-93F5-470A-BA59-E7C2F40BF4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48762C-8660-43B8-AA12-FD2C8DB232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3E04E-08B8-41B3-BCE4-8AA2BD1C0830}" type="datetimeFigureOut">
              <a:rPr lang="en-US" smtClean="0"/>
              <a:t>1/16/2019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A6CBF4-309D-46B0-A587-1D76A0D385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DFCBB3-D457-4CE1-9BDE-EFF45951B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FBFCB-08ED-44AF-B89F-842FE7BEBF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9601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05A86E-E6FE-4A20-9979-AEA7416BA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067200-3EF5-493E-A36C-1EA3BE9DE2F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8E8053-5187-45E5-AF62-AD5590CCA3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38166E-6475-4350-BACF-CD142BDAF6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3E04E-08B8-41B3-BCE4-8AA2BD1C0830}" type="datetimeFigureOut">
              <a:rPr lang="en-US" smtClean="0"/>
              <a:t>1/16/2019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4210C0-E3F8-4BD3-980E-FB11618CF7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200590-2627-4E95-897C-A607CE074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2FBFCB-08ED-44AF-B89F-842FE7BEBF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1449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43064F0-E72A-4537-B6D6-095E8A642F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549E4-A908-4811-82C8-549289CF5E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6F1DA7-4B5F-4026-8EA2-3AC9AE11BD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13E04E-08B8-41B3-BCE4-8AA2BD1C0830}" type="datetimeFigureOut">
              <a:rPr lang="en-US" smtClean="0"/>
              <a:t>1/16/2019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ABB283-03A1-4C9F-A34B-AF13A6D46F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9C1AD1-0FC6-43EE-BC33-89538E886A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2FBFCB-08ED-44AF-B89F-842FE7BEBF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2133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E9D17DE-1C6E-4B71-9F60-873ECF59A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858000"/>
          </a:xfrm>
        </p:spPr>
        <p:txBody>
          <a:bodyPr>
            <a:normAutofit/>
          </a:bodyPr>
          <a:lstStyle/>
          <a:p>
            <a:pPr algn="ctr"/>
            <a:r>
              <a:rPr lang="en-US" sz="5400" dirty="0">
                <a:solidFill>
                  <a:srgbClr val="DD0330"/>
                </a:solidFill>
              </a:rPr>
              <a:t>Creating a Shopping Cart</a:t>
            </a:r>
          </a:p>
        </p:txBody>
      </p:sp>
    </p:spTree>
    <p:extLst>
      <p:ext uri="{BB962C8B-B14F-4D97-AF65-F5344CB8AC3E}">
        <p14:creationId xmlns:p14="http://schemas.microsoft.com/office/powerpoint/2010/main" val="14376777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8BB72C8-E541-4E19-9B67-CE4F7CC403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07C4D8B-86DD-4030-9BFB-2006B4D8C56F}"/>
              </a:ext>
            </a:extLst>
          </p:cNvPr>
          <p:cNvSpPr/>
          <p:nvPr/>
        </p:nvSpPr>
        <p:spPr>
          <a:xfrm>
            <a:off x="11330609" y="6453809"/>
            <a:ext cx="755374" cy="304800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924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8C4C1EB-24E2-4E67-AE85-E891D04453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6515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7046530-E948-49D1-9A2A-2156629DFD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8573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9BA4BF9-8EB1-4BDD-A8AC-FA14077FD5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1535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075642F-B036-4B5E-A425-6DFA721244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3323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EE2E72D-B7A2-492D-8D25-51C25A3941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5143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57E6D5A-E766-496C-B1B4-DE77A4933E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7973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A16B230-A999-4D6A-8747-41835F1530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3150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D14ADF8-DF2A-486D-A6C9-F978257AA9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BCA1F5A-4383-4378-B05B-F47CDC3D7641}"/>
              </a:ext>
            </a:extLst>
          </p:cNvPr>
          <p:cNvSpPr/>
          <p:nvPr/>
        </p:nvSpPr>
        <p:spPr>
          <a:xfrm>
            <a:off x="11330609" y="6453809"/>
            <a:ext cx="755374" cy="304800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3644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16A113C-AE2B-4F57-93C8-2C3DE7BF61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CB4AA49-5BC3-478D-B274-AB92D1504127}"/>
              </a:ext>
            </a:extLst>
          </p:cNvPr>
          <p:cNvSpPr/>
          <p:nvPr/>
        </p:nvSpPr>
        <p:spPr>
          <a:xfrm>
            <a:off x="11330609" y="6453809"/>
            <a:ext cx="755374" cy="304800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5452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43D720E-7F11-4844-BB60-0980423F38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88A8D84-6D82-4958-99B9-5BA2EEFB9CF3}"/>
              </a:ext>
            </a:extLst>
          </p:cNvPr>
          <p:cNvSpPr/>
          <p:nvPr/>
        </p:nvSpPr>
        <p:spPr>
          <a:xfrm>
            <a:off x="11330609" y="6453809"/>
            <a:ext cx="755374" cy="304800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5912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8E1DDE3-E794-41A3-A9EC-5BC827B5DE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1B9E094-853E-4AB0-82A7-B7AA3BB13E52}"/>
              </a:ext>
            </a:extLst>
          </p:cNvPr>
          <p:cNvSpPr/>
          <p:nvPr/>
        </p:nvSpPr>
        <p:spPr>
          <a:xfrm>
            <a:off x="11330609" y="6453809"/>
            <a:ext cx="755374" cy="304800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0110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60B9118-83A7-4BDD-939F-4C11739BA7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BD751E2-100A-40BE-9A5D-72E672156B3D}"/>
              </a:ext>
            </a:extLst>
          </p:cNvPr>
          <p:cNvSpPr/>
          <p:nvPr/>
        </p:nvSpPr>
        <p:spPr>
          <a:xfrm>
            <a:off x="11330609" y="6453809"/>
            <a:ext cx="755374" cy="304800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1460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C0DFF8D-25B4-455F-9F4C-03E29E410F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3A49336-D101-429C-B747-79C359FD5BE3}"/>
              </a:ext>
            </a:extLst>
          </p:cNvPr>
          <p:cNvSpPr/>
          <p:nvPr/>
        </p:nvSpPr>
        <p:spPr>
          <a:xfrm>
            <a:off x="11330609" y="6453809"/>
            <a:ext cx="755374" cy="304800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5168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ED01A50-895F-4C86-8C9A-2C1C2D33C0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3BA2447-F436-41D3-B176-CBDBF3C933BA}"/>
              </a:ext>
            </a:extLst>
          </p:cNvPr>
          <p:cNvSpPr/>
          <p:nvPr/>
        </p:nvSpPr>
        <p:spPr>
          <a:xfrm>
            <a:off x="11330609" y="6453809"/>
            <a:ext cx="755374" cy="304800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6379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4</Words>
  <Application>Microsoft Office PowerPoint</Application>
  <PresentationFormat>Widescreen</PresentationFormat>
  <Paragraphs>1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 Theme</vt:lpstr>
      <vt:lpstr>Creating a Shopping Cart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Creating a Shopping Cart</dc:title>
  <dc:creator>Lucid Unity</dc:creator>
  <cp:lastModifiedBy>Lucid Unity</cp:lastModifiedBy>
  <cp:revision>15</cp:revision>
  <dcterms:created xsi:type="dcterms:W3CDTF">2019-01-16T08:14:03Z</dcterms:created>
  <dcterms:modified xsi:type="dcterms:W3CDTF">2019-01-16T08:26:02Z</dcterms:modified>
</cp:coreProperties>
</file>